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430" r:id="rId2"/>
    <p:sldId id="436" r:id="rId3"/>
    <p:sldId id="437" r:id="rId4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INSTALACIÓN DE PLATINA EN PORTÓN DE ENTRADA DE BODEGA.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DF SANTA TECLA SAN MARTÍN</a:t>
            </a:r>
            <a:endParaRPr lang="es-ES" sz="2000" dirty="0"/>
          </a:p>
          <a:p>
            <a:r>
              <a:rPr lang="es-GT" sz="1800" dirty="0" smtClean="0"/>
              <a:t>09/09/2021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0" y="813028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02956" y="726971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PINTURA Y APLICACIÓN DE PINTURA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43" y="1848234"/>
            <a:ext cx="4170135" cy="312760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789" y="1848235"/>
            <a:ext cx="4170134" cy="312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0" y="773568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71165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PINTURA Y APLICACIÓN DE PINTURA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6106" t="25531" r="28659" b="23271"/>
          <a:stretch/>
        </p:blipFill>
        <p:spPr>
          <a:xfrm>
            <a:off x="155543" y="1738398"/>
            <a:ext cx="4326935" cy="3007944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1593" y="1738398"/>
            <a:ext cx="4318668" cy="300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64196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32676</TotalTime>
  <Words>64</Words>
  <Application>Microsoft Office PowerPoint</Application>
  <PresentationFormat>Presentación en pantalla (4:3)</PresentationFormat>
  <Paragraphs>15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INSTALACIÓN DE PINTURA Y APLICACIÓN DE PINTURA</vt:lpstr>
      <vt:lpstr>INSTALACIÓN DE PINTURA Y APLICACIÓN DE PINTURA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498</cp:revision>
  <cp:lastPrinted>2009-09-18T02:25:51Z</cp:lastPrinted>
  <dcterms:created xsi:type="dcterms:W3CDTF">2007-05-31T16:27:58Z</dcterms:created>
  <dcterms:modified xsi:type="dcterms:W3CDTF">2021-09-10T14:23:29Z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